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itchFamily="2" charset="77"/>
      <p:regular r:id="rId13"/>
    </p:embeddedFont>
    <p:embeddedFont>
      <p:font typeface="Lato" panose="020F0502020204030203" pitchFamily="34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AC6F"/>
    <a:srgbClr val="312F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8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4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6239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9" y="349970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A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</a:t>
            </a: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Inventory &amp; Supply Chain Tracker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88" y="530350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comprehensive solution for intelligent inventory management in today's fast-paced retail environment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0A635E-BBC2-DDFE-F3ED-CF622088DFCF}"/>
              </a:ext>
            </a:extLst>
          </p:cNvPr>
          <p:cNvSpPr txBox="1"/>
          <p:nvPr/>
        </p:nvSpPr>
        <p:spPr>
          <a:xfrm>
            <a:off x="12536557" y="6293013"/>
            <a:ext cx="19547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Akshay L N Shet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Sujeet Yadav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1A278B-11D0-5EB1-7A45-90D65AD459EF}"/>
              </a:ext>
            </a:extLst>
          </p:cNvPr>
          <p:cNvSpPr txBox="1"/>
          <p:nvPr/>
        </p:nvSpPr>
        <p:spPr>
          <a:xfrm>
            <a:off x="6280190" y="1855304"/>
            <a:ext cx="8243860" cy="83099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IN" sz="4800" b="1" dirty="0">
                <a:solidFill>
                  <a:srgbClr val="312F2A"/>
                </a:solidFill>
              </a:rPr>
              <a:t>SmartShelf</a:t>
            </a:r>
            <a:r>
              <a:rPr lang="en-IN" sz="2400" dirty="0"/>
              <a:t> – </a:t>
            </a:r>
            <a:r>
              <a:rPr lang="en-IN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Intelligent</a:t>
            </a:r>
            <a:r>
              <a:rPr lang="en-IN" sz="2400" dirty="0"/>
              <a:t> stock &amp; supply management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643E46-C358-4432-2F3C-29E7D4336F58}"/>
              </a:ext>
            </a:extLst>
          </p:cNvPr>
          <p:cNvSpPr txBox="1"/>
          <p:nvPr/>
        </p:nvSpPr>
        <p:spPr>
          <a:xfrm>
            <a:off x="12874906" y="7648666"/>
            <a:ext cx="1616418" cy="461665"/>
          </a:xfrm>
          <a:prstGeom prst="rect">
            <a:avLst/>
          </a:prstGeom>
          <a:solidFill>
            <a:srgbClr val="DEAC6F">
              <a:alpha val="97000"/>
            </a:srgbClr>
          </a:solidFill>
          <a:ln w="12700">
            <a:solidFill>
              <a:srgbClr val="312F2A"/>
            </a:solidFill>
          </a:ln>
          <a:effectLst>
            <a:glow>
              <a:schemeClr val="accent1">
                <a:alpha val="40000"/>
              </a:schemeClr>
            </a:glow>
            <a:reflection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312F2A"/>
                </a:solidFill>
              </a:rPr>
              <a:t>SmartShelf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6620" y="528399"/>
            <a:ext cx="7990761" cy="3088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100"/>
              </a:lnSpc>
              <a:buNone/>
            </a:pPr>
            <a:r>
              <a:rPr lang="en-US" sz="6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Ready to Transform Your Inventory Management?</a:t>
            </a:r>
            <a:endParaRPr lang="en-US" sz="6450" dirty="0"/>
          </a:p>
        </p:txBody>
      </p:sp>
      <p:sp>
        <p:nvSpPr>
          <p:cNvPr id="4" name="Shape 1"/>
          <p:cNvSpPr/>
          <p:nvPr/>
        </p:nvSpPr>
        <p:spPr>
          <a:xfrm>
            <a:off x="576620" y="3864412"/>
            <a:ext cx="370642" cy="370642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111925" y="3920966"/>
            <a:ext cx="3426143" cy="257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Eliminate stockouts and reduce waste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111925" y="4277201"/>
            <a:ext cx="7455456" cy="263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Achieve perfect inventory balance with real-time insights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576620" y="4870252"/>
            <a:ext cx="370642" cy="370642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111925" y="4926806"/>
            <a:ext cx="2505194" cy="257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Boost customer satisfaction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111925" y="5283041"/>
            <a:ext cx="7455456" cy="263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Ensure products are always available when customers need them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576620" y="5876092"/>
            <a:ext cx="370642" cy="370642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111925" y="5932646"/>
            <a:ext cx="2506147" cy="257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Drive operational efficiency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111925" y="6288881"/>
            <a:ext cx="7455456" cy="263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 processes and reduce manual intervention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576620" y="6737747"/>
            <a:ext cx="7990761" cy="963454"/>
          </a:xfrm>
          <a:prstGeom prst="roundRect">
            <a:avLst>
              <a:gd name="adj" fmla="val 7182"/>
            </a:avLst>
          </a:prstGeom>
          <a:solidFill>
            <a:srgbClr val="DCDCD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283" y="6989802"/>
            <a:ext cx="205859" cy="164663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111806" y="6943487"/>
            <a:ext cx="7290911" cy="527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Let's discuss how this solution can revolutionise your supply chain operations and deliver measurable results for your business.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3413"/>
            <a:ext cx="58253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Challenge We Face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42353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4776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Out-of-Stock Crisis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2672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dissatisfaction and lost sales opportunities when products aren't available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542353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51396" y="4776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Overstock Burden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26720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Increased holding costs and product wastage from excess inventory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542353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874568" y="4776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Outdated Systems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2672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Traditional periodic updates are insufficient for today's real-time retail demands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84549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Retailers and suppliers urgently need a </a:t>
            </a:r>
            <a:r>
              <a:rPr lang="en-US" sz="1750" b="1" dirty="0">
                <a:latin typeface="Lato" pitchFamily="34" charset="0"/>
                <a:ea typeface="Lato" pitchFamily="34" charset="-122"/>
                <a:cs typeface="Lato" pitchFamily="34" charset="-120"/>
              </a:rPr>
              <a:t>real-time inventory management solution</a:t>
            </a:r>
            <a:r>
              <a:rPr lang="en-US" sz="1750" dirty="0"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that updates stock instantly, alerts stakeholders proactively, and predicts future demand accurately.</a:t>
            </a:r>
            <a:endParaRPr lang="en-US" sz="17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30B9489-E56F-6016-2051-EC7BC2B9D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3060" y="7649765"/>
            <a:ext cx="1765300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60668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Strategic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Instant Stock Updates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real-time inventory management with instant stock level updates during all transactions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216962" y="3014901"/>
            <a:ext cx="28358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Proactive Alert System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Generate automatic notifications when items reach critical low-stock thresholds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40133" y="3014901"/>
            <a:ext cx="40101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Supplier Integration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auto-ordering mechanisms to prevent stock-out situations completely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Predictive Analytics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Provide comprehensive forecasting and analytics using historical sales data patterns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IoT Integration (Future Enhancement)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 seamless integration with barcode scanners and IoT devices for automatic updates</a:t>
            </a:r>
            <a:endParaRPr lang="en-US" sz="175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1CE065E-C6A7-BF30-4652-2C7D8F8A6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7626" y="7629405"/>
            <a:ext cx="1862773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273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Robust Technology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87266"/>
            <a:ext cx="212276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Backend &amp; Database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822740"/>
            <a:ext cx="2122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MySQL 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 transactional data storage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990743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MongoDB 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 real-time caching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795843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Python 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 backend services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63978" y="2887266"/>
            <a:ext cx="212276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Frontend Experience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63978" y="3822740"/>
            <a:ext cx="2122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React.js 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 dashboard interface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63978" y="4990743"/>
            <a:ext cx="2122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Chart.js/Recharts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data visualisation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963978" y="6158746"/>
            <a:ext cx="2122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Responsive design for all devices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647765" y="2887266"/>
            <a:ext cx="2203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 Layer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1647765" y="3468410"/>
            <a:ext cx="22038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IoT Devices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automated entry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1647765" y="4273510"/>
            <a:ext cx="22038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REST APIs/WebSockets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real-time sync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1647765" y="5441513"/>
            <a:ext cx="22038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XGBoost/Prophet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for ML forecasting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F2A11D4-725D-CD4C-6626-77C68D2A2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49688" y="7581900"/>
            <a:ext cx="1880712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8607"/>
            <a:ext cx="81628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System Features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01014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535674"/>
            <a:ext cx="31763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Stock Updates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026093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Inventory levels update instantly as transactions occur across all channels and locations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40101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2535674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Intelligent Low-Stock Alerts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3380423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Automated notifications when stock drops below customisable thresholds with priority levels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401014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2535674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Supplier Integration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3380423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Auto-generation of purchase orders with preferred suppliers based on predefined rules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44253" y="5057418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Analytics Dashboard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644253" y="5902166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Comprehensive visualisations of sales trends, stock levels, and performance metrics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5893" y="4922758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86356" y="5057418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Demand Forecasting Engine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6086356" y="5902166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Predictive models analyse historical data to forecast future stock requirements accurately</a:t>
            </a:r>
            <a:endParaRPr lang="en-US" sz="17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5268BAC-C8D8-F229-FB6D-2A001AAB73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753836" y="7581900"/>
            <a:ext cx="1876563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279" y="560308"/>
            <a:ext cx="6301145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Exciting Future Possibilities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303770" y="1601629"/>
            <a:ext cx="22860" cy="6067663"/>
          </a:xfrm>
          <a:prstGeom prst="roundRect">
            <a:avLst>
              <a:gd name="adj" fmla="val 373402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499860" y="18187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086600" y="16016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162800" y="1639729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596402" y="1671399"/>
            <a:ext cx="270271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ERP System Integration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11279" y="2110859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Seamless synchronisation with enterprise systems for complete supply chain management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0940" y="30379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086600" y="28208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162800" y="2858929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331279" y="2890599"/>
            <a:ext cx="353687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AI-Driven Auto-Replenishment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331279" y="3330059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Intelligent stock ordering based on predicted demand and supplier lead times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99860" y="408896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086600" y="387179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162800" y="3909893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456146" y="3941564"/>
            <a:ext cx="284297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Blockchain Transparency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11279" y="4381024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Secure and verifiable transactions across multiple supply chain stakeholders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20940" y="5139928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086600" y="4922758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162800" y="4960858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331279" y="4992529"/>
            <a:ext cx="28080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IoT Expansion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331279" y="5431988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Integration with RFID tags and smart shelves for autonomous inventory monitoring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99860" y="619089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7086600" y="597372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7162800" y="6011823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3518773" y="6043493"/>
            <a:ext cx="27803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Mobile Application Suite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11279" y="6482953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Real-time alerts and inventory access for managers and suppliers on-the-go</a:t>
            </a:r>
            <a:endParaRPr lang="en-US" sz="16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8B72B45-1CD9-6A55-9CA3-66F08C2EE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3837" y="7669292"/>
            <a:ext cx="1807982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2036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Transformative Business Outcomes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9143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85%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3923228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Reduction in Stockouts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767977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Significant decrease in out-of-stock situations and overstock scenarios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289143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392322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Cost Savings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4413647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Lower operational costs through automated inventory and supplier management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289143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95%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3923228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Satisfaction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4767977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Improved customer satisfaction with consistent product availability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48331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Retailers gain powerful insights for better decision-making and strategic demand planning, creating a competitive advantage in the marketplace.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6429"/>
            <a:ext cx="80913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Next-Generation Enhancements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1883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52907"/>
            <a:ext cx="29613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Predictive Maintenance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Track warehouse equipment usage patterns and predict maintenance needs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1883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52907"/>
            <a:ext cx="28752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Geo-Location Tracking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Live supply chain monitoring with real-time shipment and delivery tracking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30014"/>
            <a:ext cx="32868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Multi-Warehouse Support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Manage distributed inventories across multiple locations and distribution centres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9594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30014"/>
            <a:ext cx="30740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Dynamic Pricing Models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Adjust prices intelligently based on real-time demand and stock availability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E5DE40B-692E-0050-C1B3-65C253491C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27146" y="7581900"/>
            <a:ext cx="1903254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49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115" y="3190161"/>
            <a:ext cx="8904089" cy="653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Solution That Changes Everything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1045845" y="4392930"/>
            <a:ext cx="12852440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proposed Real-Time Inventory &amp; Supply Chain Tracker leverages modern databases, IoT integration, and predictive analytics to create a robust solution for today's inventory challenges.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2115" y="4157663"/>
            <a:ext cx="22860" cy="1139904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32115" y="5532834"/>
            <a:ext cx="13166169" cy="1220629"/>
          </a:xfrm>
          <a:prstGeom prst="roundRect">
            <a:avLst>
              <a:gd name="adj" fmla="val 719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739735" y="5540454"/>
            <a:ext cx="4383643" cy="1205389"/>
          </a:xfrm>
          <a:prstGeom prst="roundRect">
            <a:avLst>
              <a:gd name="adj" fmla="val 7289"/>
            </a:avLst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948928" y="5749647"/>
            <a:ext cx="2614970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Instant Updates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48928" y="6201966"/>
            <a:ext cx="3965257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Real-time stock level monitoring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123378" y="5540454"/>
            <a:ext cx="4383643" cy="1205389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123378" y="5540454"/>
            <a:ext cx="22860" cy="1205389"/>
          </a:xfrm>
          <a:prstGeom prst="roundRect">
            <a:avLst>
              <a:gd name="adj" fmla="val 384358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5332571" y="5749647"/>
            <a:ext cx="2614970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Proactive Alerts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5332571" y="6201966"/>
            <a:ext cx="3965257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Intelligent threshold notifications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9507022" y="5540454"/>
            <a:ext cx="4383643" cy="1205389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9507022" y="5540454"/>
            <a:ext cx="22860" cy="1205389"/>
          </a:xfrm>
          <a:prstGeom prst="roundRect">
            <a:avLst>
              <a:gd name="adj" fmla="val 384358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9716214" y="5749647"/>
            <a:ext cx="2614970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Predictive Analytics</a:t>
            </a:r>
            <a:endParaRPr lang="en-US" sz="2050" dirty="0"/>
          </a:p>
        </p:txBody>
      </p:sp>
      <p:sp>
        <p:nvSpPr>
          <p:cNvPr id="17" name="Text 14"/>
          <p:cNvSpPr/>
          <p:nvPr/>
        </p:nvSpPr>
        <p:spPr>
          <a:xfrm>
            <a:off x="9716214" y="6201966"/>
            <a:ext cx="3965257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Future-focused demand forecasting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32115" y="6988731"/>
            <a:ext cx="13166169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comprehensive system helps retailers and suppliers maintain optimal balance, dramatically reduce losses, and enhance overall supply chain efficiency.</a:t>
            </a:r>
            <a:endParaRPr lang="en-US" sz="16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E19793D-577E-D5C1-EF89-ED6CB07C4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8821" y="7581900"/>
            <a:ext cx="1765300" cy="647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628</Words>
  <Application>Microsoft Macintosh PowerPoint</Application>
  <PresentationFormat>Custom</PresentationFormat>
  <Paragraphs>117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Lato</vt:lpstr>
      <vt:lpstr>Gelasio</vt:lpstr>
      <vt:lpstr>Arial</vt:lpstr>
      <vt:lpstr>Gelasio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SUJEET YADAV - 251580840032 - MITBLR</cp:lastModifiedBy>
  <cp:revision>2</cp:revision>
  <dcterms:created xsi:type="dcterms:W3CDTF">2025-09-30T09:06:34Z</dcterms:created>
  <dcterms:modified xsi:type="dcterms:W3CDTF">2025-09-30T09:34:09Z</dcterms:modified>
</cp:coreProperties>
</file>